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erlin_165616527_d76f38fc-e45d-4913-9780-1cc939750197-superJumbo-900x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6570" y="718820"/>
            <a:ext cx="8572500" cy="5486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20140" y="1522095"/>
            <a:ext cx="9799320" cy="728980"/>
          </a:xfrm>
        </p:spPr>
        <p:txBody>
          <a:bodyPr>
            <a:normAutofit/>
          </a:bodyPr>
          <a:p>
            <a:r>
              <a:rPr lang="zh-CN" altLang="zh-CN" sz="2800"/>
              <a:t>The influence of postmodernism on animation</a:t>
            </a:r>
            <a:endParaRPr lang="zh-CN" altLang="zh-CN" sz="28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2285" y="2433320"/>
            <a:ext cx="4725035" cy="2874010"/>
          </a:xfrm>
        </p:spPr>
        <p:txBody>
          <a:bodyPr/>
          <a:p>
            <a:r>
              <a:rPr lang="zh-CN" altLang="en-US"/>
              <a:t>Introduction</a:t>
            </a:r>
            <a:endParaRPr lang="zh-CN" altLang="en-US"/>
          </a:p>
          <a:p>
            <a:r>
              <a:rPr lang="zh-CN" altLang="en-US"/>
              <a:t>Post-modernism and animation</a:t>
            </a:r>
            <a:endParaRPr lang="zh-CN" altLang="en-US"/>
          </a:p>
          <a:p>
            <a:r>
              <a:rPr lang="en-US" altLang="zh-CN"/>
              <a:t>Stylised ways of representing postmodernism in animation</a:t>
            </a:r>
            <a:endParaRPr lang="en-US" altLang="zh-CN"/>
          </a:p>
          <a:p>
            <a:r>
              <a:rPr lang="en-US" altLang="zh-CN"/>
              <a:t>Conclusion</a:t>
            </a:r>
            <a:endParaRPr lang="en-US" altLang="zh-CN"/>
          </a:p>
        </p:txBody>
      </p:sp>
      <p:pic>
        <p:nvPicPr>
          <p:cNvPr id="4" name="图片 3" descr="istockphoto-1166944316-612x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489710"/>
            <a:ext cx="4761230" cy="4761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370" y="4158570"/>
            <a:ext cx="9799200" cy="1472400"/>
          </a:xfrm>
        </p:spPr>
        <p:txBody>
          <a:bodyPr/>
          <a:p>
            <a:r>
              <a:rPr lang="zh-CN" altLang="en-US"/>
              <a:t>People tend to decide on their own ideas and interpretations according to their own wishes.</a:t>
            </a:r>
            <a:endParaRPr lang="zh-CN" altLang="en-US"/>
          </a:p>
        </p:txBody>
      </p:sp>
      <p:pic>
        <p:nvPicPr>
          <p:cNvPr id="4" name="图片 3" descr="postmodernism-explain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185" y="1325245"/>
            <a:ext cx="7315200" cy="2719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Paprika</a:t>
            </a:r>
            <a:endParaRPr lang="en-US" altLang="zh-CN"/>
          </a:p>
        </p:txBody>
      </p:sp>
      <p:pic>
        <p:nvPicPr>
          <p:cNvPr id="4" name="图片 3" descr="baadb66e2f71ac76eefbee0febf420fd_1440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240" y="608330"/>
            <a:ext cx="5550535" cy="2988310"/>
          </a:xfrm>
          <a:prstGeom prst="rect">
            <a:avLst/>
          </a:prstGeom>
        </p:spPr>
      </p:pic>
      <p:pic>
        <p:nvPicPr>
          <p:cNvPr id="5" name="图片 4" descr="20220112051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80" y="3706495"/>
            <a:ext cx="3810000" cy="2066925"/>
          </a:xfrm>
          <a:prstGeom prst="rect">
            <a:avLst/>
          </a:prstGeom>
        </p:spPr>
      </p:pic>
      <p:pic>
        <p:nvPicPr>
          <p:cNvPr id="6" name="图片 5" descr="202201120510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0" y="3706495"/>
            <a:ext cx="3810000" cy="2047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949395"/>
            <a:ext cx="10969200" cy="705600"/>
          </a:xfrm>
        </p:spPr>
        <p:txBody>
          <a:bodyPr/>
          <a:p>
            <a:r>
              <a:rPr lang="zh-CN" altLang="en-US"/>
              <a:t>Spider-Man in to the spider Universe</a:t>
            </a:r>
            <a:endParaRPr lang="zh-CN" altLang="en-US"/>
          </a:p>
        </p:txBody>
      </p:sp>
      <p:pic>
        <p:nvPicPr>
          <p:cNvPr id="4" name="图片 3" descr="蜘蛛侠：平行宇宙壁纸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2437130"/>
            <a:ext cx="5094605" cy="2865755"/>
          </a:xfrm>
          <a:prstGeom prst="rect">
            <a:avLst/>
          </a:prstGeom>
        </p:spPr>
      </p:pic>
      <p:pic>
        <p:nvPicPr>
          <p:cNvPr id="5" name="图片 4" descr="蜘蛛侠：平行宇宙壁纸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437130"/>
            <a:ext cx="5138420" cy="28905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329815"/>
            <a:ext cx="10445750" cy="24618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6000"/>
              <a:t>Thank you for watching</a:t>
            </a:r>
            <a:endParaRPr lang="zh-CN" altLang="en-US" sz="60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演示</Application>
  <PresentationFormat>宽屏</PresentationFormat>
  <Paragraphs>17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The influence of postmodernism on animation</vt:lpstr>
      <vt:lpstr>Contents</vt:lpstr>
      <vt:lpstr>PowerPoint 演示文稿</vt:lpstr>
      <vt:lpstr>Paprika</vt:lpstr>
      <vt:lpstr>Spider-Man in to the spider Universe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19454</cp:lastModifiedBy>
  <cp:revision>153</cp:revision>
  <dcterms:created xsi:type="dcterms:W3CDTF">2019-06-19T02:08:00Z</dcterms:created>
  <dcterms:modified xsi:type="dcterms:W3CDTF">2022-01-13T12:04:19Z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